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1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86" y="90"/>
      </p:cViewPr>
      <p:guideLst>
        <p:guide orient="horz" pos="3175"/>
        <p:guide pos="21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686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519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82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707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385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221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459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772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755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047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087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D8F99-0E6F-4E1B-9EB3-D8BB3938EFE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791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29"/>
          <p:cNvSpPr txBox="1"/>
          <p:nvPr/>
        </p:nvSpPr>
        <p:spPr>
          <a:xfrm>
            <a:off x="380993" y="70016"/>
            <a:ext cx="6681383" cy="4435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SOP zur </a:t>
            </a: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Grippeschutzimpfung (Regelversorgung)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Stand: </a:t>
            </a:r>
            <a:r>
              <a:rPr lang="de-DE" sz="800" dirty="0" smtClean="0">
                <a:latin typeface="Arial" pitchFamily="34" charset="0"/>
                <a:cs typeface="Arial" pitchFamily="34" charset="0"/>
              </a:rPr>
              <a:t>26.09.2022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Flussdiagramm: Prozess 77"/>
          <p:cNvSpPr>
            <a:spLocks noChangeArrowheads="1"/>
          </p:cNvSpPr>
          <p:nvPr/>
        </p:nvSpPr>
        <p:spPr bwMode="auto">
          <a:xfrm>
            <a:off x="385724" y="571369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Fertigspritze aus dem Kühlschrank holen                         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Flussdiagramm: Prozess 77"/>
          <p:cNvSpPr>
            <a:spLocks noChangeArrowheads="1"/>
          </p:cNvSpPr>
          <p:nvPr/>
        </p:nvSpPr>
        <p:spPr bwMode="auto">
          <a:xfrm>
            <a:off x="380992" y="1143080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Schutzkittel anziehen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Flussdiagramm: Prozess 77"/>
          <p:cNvSpPr>
            <a:spLocks noChangeArrowheads="1"/>
          </p:cNvSpPr>
          <p:nvPr/>
        </p:nvSpPr>
        <p:spPr bwMode="auto">
          <a:xfrm>
            <a:off x="380992" y="1698907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Hände desinfizieren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Flussdiagramm: Prozess 77"/>
          <p:cNvSpPr>
            <a:spLocks noChangeArrowheads="1"/>
          </p:cNvSpPr>
          <p:nvPr/>
        </p:nvSpPr>
        <p:spPr bwMode="auto">
          <a:xfrm>
            <a:off x="380991" y="2254734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Ggf. Medizinische 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Einmalhandschuhe anziehen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Flussdiagramm: Prozess 77"/>
          <p:cNvSpPr>
            <a:spLocks noChangeArrowheads="1"/>
          </p:cNvSpPr>
          <p:nvPr/>
        </p:nvSpPr>
        <p:spPr bwMode="auto">
          <a:xfrm>
            <a:off x="380990" y="2813838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Sichtkontrolle der Spritze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Flussdiagramm: Prozess 77"/>
          <p:cNvSpPr>
            <a:spLocks noChangeArrowheads="1"/>
          </p:cNvSpPr>
          <p:nvPr/>
        </p:nvSpPr>
        <p:spPr bwMode="auto">
          <a:xfrm>
            <a:off x="380989" y="3378664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Patient/in auf die Liege setzen/legen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Flussdiagramm: Prozess 77"/>
          <p:cNvSpPr>
            <a:spLocks noChangeArrowheads="1"/>
          </p:cNvSpPr>
          <p:nvPr/>
        </p:nvSpPr>
        <p:spPr bwMode="auto">
          <a:xfrm>
            <a:off x="380988" y="3924573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Oberarm auswählen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Flussdiagramm: Prozess 77"/>
          <p:cNvSpPr>
            <a:spLocks noChangeArrowheads="1"/>
          </p:cNvSpPr>
          <p:nvPr/>
        </p:nvSpPr>
        <p:spPr bwMode="auto">
          <a:xfrm>
            <a:off x="380988" y="4473414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Einstichstelle desinfizieren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Flussdiagramm: Prozess 77"/>
          <p:cNvSpPr>
            <a:spLocks noChangeArrowheads="1"/>
          </p:cNvSpPr>
          <p:nvPr/>
        </p:nvSpPr>
        <p:spPr bwMode="auto">
          <a:xfrm>
            <a:off x="380988" y="5022255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Gebrauchsfertigmachung der Fertigspritze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Flussdiagramm: Prozess 77"/>
          <p:cNvSpPr>
            <a:spLocks noChangeArrowheads="1"/>
          </p:cNvSpPr>
          <p:nvPr/>
        </p:nvSpPr>
        <p:spPr bwMode="auto">
          <a:xfrm>
            <a:off x="380988" y="5571096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Einstichstelle ermitteln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Flussdiagramm: Prozess 77"/>
          <p:cNvSpPr>
            <a:spLocks noChangeArrowheads="1"/>
          </p:cNvSpPr>
          <p:nvPr/>
        </p:nvSpPr>
        <p:spPr bwMode="auto">
          <a:xfrm>
            <a:off x="380987" y="6143123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Kanüle einstechen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Flussdiagramm: Prozess 77"/>
          <p:cNvSpPr>
            <a:spLocks noChangeArrowheads="1"/>
          </p:cNvSpPr>
          <p:nvPr/>
        </p:nvSpPr>
        <p:spPr bwMode="auto">
          <a:xfrm>
            <a:off x="380987" y="6718840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Impfstoff injizieren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Flussdiagramm: Prozess 77"/>
          <p:cNvSpPr>
            <a:spLocks noChangeArrowheads="1"/>
          </p:cNvSpPr>
          <p:nvPr/>
        </p:nvSpPr>
        <p:spPr bwMode="auto">
          <a:xfrm>
            <a:off x="380986" y="7279139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Kanüle entfernen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Flussdiagramm: Prozess 77"/>
          <p:cNvSpPr>
            <a:spLocks noChangeArrowheads="1"/>
          </p:cNvSpPr>
          <p:nvPr/>
        </p:nvSpPr>
        <p:spPr bwMode="auto">
          <a:xfrm>
            <a:off x="380985" y="7849489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Zellstofftupfer sanft auf die Einstichstelle halten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Flussdiagramm: Prozess 77"/>
          <p:cNvSpPr>
            <a:spLocks noChangeArrowheads="1"/>
          </p:cNvSpPr>
          <p:nvPr/>
        </p:nvSpPr>
        <p:spPr bwMode="auto">
          <a:xfrm>
            <a:off x="380985" y="8417725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Ggf. Wundschnellverband 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 die Einstichstelle kleben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Flussdiagramm: Prozess 77"/>
          <p:cNvSpPr>
            <a:spLocks noChangeArrowheads="1"/>
          </p:cNvSpPr>
          <p:nvPr/>
        </p:nvSpPr>
        <p:spPr bwMode="auto">
          <a:xfrm>
            <a:off x="380982" y="8960447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Entsorgung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Flussdiagramm: Prozess 77"/>
          <p:cNvSpPr>
            <a:spLocks noChangeArrowheads="1"/>
          </p:cNvSpPr>
          <p:nvPr/>
        </p:nvSpPr>
        <p:spPr bwMode="auto">
          <a:xfrm>
            <a:off x="380981" y="9532474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Reinigung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 Box 37"/>
          <p:cNvSpPr txBox="1">
            <a:spLocks noChangeArrowheads="1"/>
          </p:cNvSpPr>
          <p:nvPr/>
        </p:nvSpPr>
        <p:spPr bwMode="auto">
          <a:xfrm>
            <a:off x="3206750" y="571369"/>
            <a:ext cx="2663825" cy="38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endParaRPr lang="de-DE" altLang="de-DE" sz="7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Sekundärverpackung entfernen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Spritze temperieren lassen 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79" name="Freeform 24"/>
          <p:cNvSpPr>
            <a:spLocks noChangeArrowheads="1"/>
          </p:cNvSpPr>
          <p:nvPr/>
        </p:nvSpPr>
        <p:spPr bwMode="auto">
          <a:xfrm>
            <a:off x="3206750" y="673100"/>
            <a:ext cx="473075" cy="281451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80" name="Gerade Verbindung 110"/>
          <p:cNvCxnSpPr>
            <a:cxnSpLocks noChangeShapeType="1"/>
          </p:cNvCxnSpPr>
          <p:nvPr/>
        </p:nvCxnSpPr>
        <p:spPr bwMode="auto">
          <a:xfrm>
            <a:off x="2397106" y="809243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Rechteck 87"/>
          <p:cNvSpPr/>
          <p:nvPr/>
        </p:nvSpPr>
        <p:spPr>
          <a:xfrm>
            <a:off x="3206750" y="1771691"/>
            <a:ext cx="3778250" cy="2862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</a:t>
            </a:r>
            <a:r>
              <a:rPr lang="de-DE" altLang="de-DE" sz="700" dirty="0" smtClean="0">
                <a:latin typeface="Arial" panose="020B0604020202020204" pitchFamily="34" charset="0"/>
              </a:rPr>
              <a:t>Geeignetes Händedesinfektionsmittel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Desinfektionsmittel vollständig abtrocknen lassen  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89" name="Freeform 24"/>
          <p:cNvSpPr>
            <a:spLocks noChangeArrowheads="1"/>
          </p:cNvSpPr>
          <p:nvPr/>
        </p:nvSpPr>
        <p:spPr bwMode="auto">
          <a:xfrm>
            <a:off x="3206749" y="1746666"/>
            <a:ext cx="473075" cy="31125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90" name="Gerade Verbindung 110"/>
          <p:cNvCxnSpPr>
            <a:cxnSpLocks noChangeShapeType="1"/>
          </p:cNvCxnSpPr>
          <p:nvPr/>
        </p:nvCxnSpPr>
        <p:spPr bwMode="auto">
          <a:xfrm>
            <a:off x="2397105" y="1914807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Rechteck 92"/>
          <p:cNvSpPr/>
          <p:nvPr/>
        </p:nvSpPr>
        <p:spPr>
          <a:xfrm>
            <a:off x="3206750" y="2874411"/>
            <a:ext cx="4159250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Spritzenzylinder schütteln 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Suspension ist farblos bis leicht opaleszierend und frei von Partikeln (Dokumentation)  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94" name="Freeform 24"/>
          <p:cNvSpPr>
            <a:spLocks noChangeArrowheads="1"/>
          </p:cNvSpPr>
          <p:nvPr/>
        </p:nvSpPr>
        <p:spPr bwMode="auto">
          <a:xfrm>
            <a:off x="3206749" y="2850038"/>
            <a:ext cx="473075" cy="32008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95" name="Gerade Verbindung 110"/>
          <p:cNvCxnSpPr>
            <a:cxnSpLocks noChangeShapeType="1"/>
          </p:cNvCxnSpPr>
          <p:nvPr/>
        </p:nvCxnSpPr>
        <p:spPr bwMode="auto">
          <a:xfrm>
            <a:off x="2397106" y="3029738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Rechteck 95"/>
          <p:cNvSpPr/>
          <p:nvPr/>
        </p:nvSpPr>
        <p:spPr>
          <a:xfrm>
            <a:off x="3189286" y="3606569"/>
            <a:ext cx="3743327" cy="770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Arm auf Nachfrage auswählen, z.B.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	</a:t>
            </a:r>
            <a:r>
              <a:rPr lang="de-DE" altLang="de-DE" sz="700" dirty="0" smtClean="0">
                <a:latin typeface="Arial" panose="020B0604020202020204" pitchFamily="34" charset="0"/>
              </a:rPr>
              <a:t>- Linker Oberarm bei Rechtshändern 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	</a:t>
            </a:r>
            <a:r>
              <a:rPr lang="de-DE" altLang="de-DE" sz="700" dirty="0" smtClean="0">
                <a:latin typeface="Arial" panose="020B0604020202020204" pitchFamily="34" charset="0"/>
              </a:rPr>
              <a:t>- Rechter Oberarm bei Linkshändern </a:t>
            </a:r>
            <a:endParaRPr lang="de-DE" altLang="de-DE" sz="7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Achtung</a:t>
            </a:r>
            <a:endParaRPr lang="de-DE" altLang="de-DE" sz="700" dirty="0" smtClean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de-DE" altLang="de-DE" sz="700" dirty="0" smtClean="0">
                <a:latin typeface="Arial" panose="020B0604020202020204" pitchFamily="34" charset="0"/>
              </a:rPr>
              <a:t> Keine Impfung in Tattoos, Narben bzw. Muttermale </a:t>
            </a:r>
          </a:p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	- Brustkrebspatientinnen </a:t>
            </a:r>
            <a:r>
              <a:rPr lang="de-DE" altLang="de-DE" sz="700" dirty="0" smtClean="0">
                <a:latin typeface="Arial" panose="020B0604020202020204" pitchFamily="34" charset="0"/>
              </a:rPr>
              <a:t>in nicht betroffene Seite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 smtClean="0">
                <a:latin typeface="Arial" panose="020B0604020202020204" pitchFamily="34" charset="0"/>
              </a:rPr>
              <a:t> Einstichstelle freimachen   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97" name="Freeform 24"/>
          <p:cNvSpPr>
            <a:spLocks noChangeArrowheads="1"/>
          </p:cNvSpPr>
          <p:nvPr/>
        </p:nvSpPr>
        <p:spPr bwMode="auto">
          <a:xfrm>
            <a:off x="3205890" y="3582112"/>
            <a:ext cx="473075" cy="76088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98" name="Gerade Verbindung 110"/>
          <p:cNvCxnSpPr>
            <a:cxnSpLocks noChangeShapeType="1"/>
          </p:cNvCxnSpPr>
          <p:nvPr/>
        </p:nvCxnSpPr>
        <p:spPr bwMode="auto">
          <a:xfrm>
            <a:off x="2397103" y="4131736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" name="Rechteck 99"/>
          <p:cNvSpPr/>
          <p:nvPr/>
        </p:nvSpPr>
        <p:spPr>
          <a:xfrm>
            <a:off x="3206750" y="4504526"/>
            <a:ext cx="3778250" cy="3831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</a:t>
            </a:r>
            <a:r>
              <a:rPr lang="de-DE" altLang="de-DE" sz="700" dirty="0" smtClean="0">
                <a:latin typeface="Arial" panose="020B0604020202020204" pitchFamily="34" charset="0"/>
              </a:rPr>
              <a:t>Geeignetes Hautdesinfektionsmittel  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Sprühdesinfektion, mit Tupfer abwischen, nochmal sprühen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Desinfektionsmittel vollständig abtrocknen lassen    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101" name="Freeform 24"/>
          <p:cNvSpPr>
            <a:spLocks noChangeArrowheads="1"/>
          </p:cNvSpPr>
          <p:nvPr/>
        </p:nvSpPr>
        <p:spPr bwMode="auto">
          <a:xfrm>
            <a:off x="3206747" y="4455908"/>
            <a:ext cx="473075" cy="4318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02" name="Gerade Verbindung 110"/>
          <p:cNvCxnSpPr>
            <a:cxnSpLocks noChangeShapeType="1"/>
          </p:cNvCxnSpPr>
          <p:nvPr/>
        </p:nvCxnSpPr>
        <p:spPr bwMode="auto">
          <a:xfrm>
            <a:off x="2397103" y="4671808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" name="Rechteck 102"/>
          <p:cNvSpPr/>
          <p:nvPr/>
        </p:nvSpPr>
        <p:spPr>
          <a:xfrm>
            <a:off x="3206750" y="5029740"/>
            <a:ext cx="3778250" cy="4939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</a:t>
            </a:r>
            <a:r>
              <a:rPr lang="de-DE" altLang="de-DE" sz="700" dirty="0" smtClean="0">
                <a:latin typeface="Arial" panose="020B0604020202020204" pitchFamily="34" charset="0"/>
              </a:rPr>
              <a:t>Nach Herstellerangaben in der Fachinformation  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Spritzenkappe abdrehen 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Kanüle aufschrauben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Kanülenkappe entfernen     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105" name="Freeform 24"/>
          <p:cNvSpPr>
            <a:spLocks noChangeArrowheads="1"/>
          </p:cNvSpPr>
          <p:nvPr/>
        </p:nvSpPr>
        <p:spPr bwMode="auto">
          <a:xfrm>
            <a:off x="3206746" y="5018584"/>
            <a:ext cx="473075" cy="51241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06" name="Gerade Verbindung 110"/>
          <p:cNvCxnSpPr>
            <a:cxnSpLocks noChangeShapeType="1"/>
          </p:cNvCxnSpPr>
          <p:nvPr/>
        </p:nvCxnSpPr>
        <p:spPr bwMode="auto">
          <a:xfrm>
            <a:off x="2401849" y="5240857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Rechteck 107"/>
          <p:cNvSpPr/>
          <p:nvPr/>
        </p:nvSpPr>
        <p:spPr>
          <a:xfrm>
            <a:off x="3195037" y="5669742"/>
            <a:ext cx="4159250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Drei Querfinger (ohne Daumen) unterhalb der Schulterhöhe an der höchsten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 Erhebung des Deltamuskels  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109" name="Freeform 24"/>
          <p:cNvSpPr>
            <a:spLocks noChangeArrowheads="1"/>
          </p:cNvSpPr>
          <p:nvPr/>
        </p:nvSpPr>
        <p:spPr bwMode="auto">
          <a:xfrm>
            <a:off x="3203147" y="5630288"/>
            <a:ext cx="473075" cy="32008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10" name="Gerade Verbindung 110"/>
          <p:cNvCxnSpPr>
            <a:cxnSpLocks noChangeShapeType="1"/>
          </p:cNvCxnSpPr>
          <p:nvPr/>
        </p:nvCxnSpPr>
        <p:spPr bwMode="auto">
          <a:xfrm>
            <a:off x="2401849" y="5786996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" name="Rechteck 111"/>
          <p:cNvSpPr/>
          <p:nvPr/>
        </p:nvSpPr>
        <p:spPr>
          <a:xfrm>
            <a:off x="3189286" y="6175096"/>
            <a:ext cx="3778250" cy="3970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Patient/in auffordern, den Arm locker herunterhängen/liegen zu lassen   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Intramuskulär in den Musculus deltoideus (Deltamuskel)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Kanüle ca. 2 cm tief, senkrecht zur Hautoberfläche einstechen    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113" name="Freeform 24"/>
          <p:cNvSpPr>
            <a:spLocks noChangeArrowheads="1"/>
          </p:cNvSpPr>
          <p:nvPr/>
        </p:nvSpPr>
        <p:spPr bwMode="auto">
          <a:xfrm>
            <a:off x="3203146" y="6133977"/>
            <a:ext cx="473075" cy="4318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14" name="Gerade Verbindung 110"/>
          <p:cNvCxnSpPr>
            <a:cxnSpLocks noChangeShapeType="1"/>
          </p:cNvCxnSpPr>
          <p:nvPr/>
        </p:nvCxnSpPr>
        <p:spPr bwMode="auto">
          <a:xfrm>
            <a:off x="2401849" y="6346654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" name="Rechteck 114"/>
          <p:cNvSpPr/>
          <p:nvPr/>
        </p:nvSpPr>
        <p:spPr>
          <a:xfrm>
            <a:off x="3211493" y="6842740"/>
            <a:ext cx="3778250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Zügig und vollständig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de-DE" altLang="de-DE" sz="800" dirty="0">
              <a:latin typeface="Arial" panose="020B0604020202020204" pitchFamily="34" charset="0"/>
            </a:endParaRPr>
          </a:p>
        </p:txBody>
      </p:sp>
      <p:sp>
        <p:nvSpPr>
          <p:cNvPr id="116" name="Freeform 24"/>
          <p:cNvSpPr>
            <a:spLocks noChangeArrowheads="1"/>
          </p:cNvSpPr>
          <p:nvPr/>
        </p:nvSpPr>
        <p:spPr bwMode="auto">
          <a:xfrm>
            <a:off x="3211493" y="6779111"/>
            <a:ext cx="473075" cy="31125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17" name="Gerade Verbindung 110"/>
          <p:cNvCxnSpPr>
            <a:cxnSpLocks noChangeShapeType="1"/>
          </p:cNvCxnSpPr>
          <p:nvPr/>
        </p:nvCxnSpPr>
        <p:spPr bwMode="auto">
          <a:xfrm>
            <a:off x="2393501" y="6934739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" name="Rechteck 120"/>
          <p:cNvSpPr/>
          <p:nvPr/>
        </p:nvSpPr>
        <p:spPr>
          <a:xfrm>
            <a:off x="3203146" y="8945824"/>
            <a:ext cx="3778250" cy="480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Fertigspritze mit Kanüle , benutzte Tupfer und Einmalhandschuhe in gesondert</a:t>
            </a:r>
          </a:p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  gekennzeichneten durchstichsicheren und bruchfesten Abfallbehälter für potenziell</a:t>
            </a:r>
          </a:p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  infektiöse Abfälle mit Verletzungsgefahr entsorgen   </a:t>
            </a:r>
            <a:endParaRPr lang="de-DE" altLang="de-DE" sz="7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Nach Möglichkeit Mülltrennung beachten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122" name="Freeform 24"/>
          <p:cNvSpPr>
            <a:spLocks noChangeArrowheads="1"/>
          </p:cNvSpPr>
          <p:nvPr/>
        </p:nvSpPr>
        <p:spPr bwMode="auto">
          <a:xfrm>
            <a:off x="3203145" y="8960447"/>
            <a:ext cx="473075" cy="4318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23" name="Gerade Verbindung 110"/>
          <p:cNvCxnSpPr>
            <a:cxnSpLocks noChangeShapeType="1"/>
          </p:cNvCxnSpPr>
          <p:nvPr/>
        </p:nvCxnSpPr>
        <p:spPr bwMode="auto">
          <a:xfrm>
            <a:off x="2401849" y="9179573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4" name="Rechteck 123"/>
          <p:cNvSpPr/>
          <p:nvPr/>
        </p:nvSpPr>
        <p:spPr>
          <a:xfrm>
            <a:off x="3203146" y="9591408"/>
            <a:ext cx="3778250" cy="2862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Tisch desinfizieren mit geeignetem Flächendesinfektionsmittel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Bei grober Verschmutzung feucht wischen (Wasser mit Allzweckreiniger) 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125" name="Freeform 24"/>
          <p:cNvSpPr>
            <a:spLocks noChangeArrowheads="1"/>
          </p:cNvSpPr>
          <p:nvPr/>
        </p:nvSpPr>
        <p:spPr bwMode="auto">
          <a:xfrm>
            <a:off x="3211493" y="9585258"/>
            <a:ext cx="473075" cy="32008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26" name="Gerade Verbindung 110"/>
          <p:cNvCxnSpPr>
            <a:cxnSpLocks noChangeShapeType="1"/>
          </p:cNvCxnSpPr>
          <p:nvPr/>
        </p:nvCxnSpPr>
        <p:spPr bwMode="auto">
          <a:xfrm>
            <a:off x="2393501" y="9750662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7" name="Grafik 1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620" y="1523591"/>
            <a:ext cx="114300" cy="219075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620" y="958650"/>
            <a:ext cx="114300" cy="219075"/>
          </a:xfrm>
          <a:prstGeom prst="rect">
            <a:avLst/>
          </a:prstGeom>
        </p:spPr>
      </p:pic>
      <p:pic>
        <p:nvPicPr>
          <p:cNvPr id="128" name="Grafik 1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620" y="2075083"/>
            <a:ext cx="114300" cy="219075"/>
          </a:xfrm>
          <a:prstGeom prst="rect">
            <a:avLst/>
          </a:prstGeom>
        </p:spPr>
      </p:pic>
      <p:pic>
        <p:nvPicPr>
          <p:cNvPr id="129" name="Grafik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993" y="2634830"/>
            <a:ext cx="114300" cy="219075"/>
          </a:xfrm>
          <a:prstGeom prst="rect">
            <a:avLst/>
          </a:prstGeom>
        </p:spPr>
      </p:pic>
      <p:pic>
        <p:nvPicPr>
          <p:cNvPr id="130" name="Grafik 1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993" y="3193934"/>
            <a:ext cx="114300" cy="219075"/>
          </a:xfrm>
          <a:prstGeom prst="rect">
            <a:avLst/>
          </a:prstGeom>
        </p:spPr>
      </p:pic>
      <p:pic>
        <p:nvPicPr>
          <p:cNvPr id="131" name="Grafik 1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422" y="3745124"/>
            <a:ext cx="114300" cy="219075"/>
          </a:xfrm>
          <a:prstGeom prst="rect">
            <a:avLst/>
          </a:prstGeom>
        </p:spPr>
      </p:pic>
      <p:pic>
        <p:nvPicPr>
          <p:cNvPr id="132" name="Grafik 1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993" y="4292585"/>
            <a:ext cx="114300" cy="219075"/>
          </a:xfrm>
          <a:prstGeom prst="rect">
            <a:avLst/>
          </a:prstGeom>
        </p:spPr>
      </p:pic>
      <p:pic>
        <p:nvPicPr>
          <p:cNvPr id="133" name="Grafik 1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422" y="4848098"/>
            <a:ext cx="114300" cy="219075"/>
          </a:xfrm>
          <a:prstGeom prst="rect">
            <a:avLst/>
          </a:prstGeom>
        </p:spPr>
      </p:pic>
      <p:pic>
        <p:nvPicPr>
          <p:cNvPr id="134" name="Grafik 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993" y="5390925"/>
            <a:ext cx="114300" cy="219075"/>
          </a:xfrm>
          <a:prstGeom prst="rect">
            <a:avLst/>
          </a:prstGeom>
        </p:spPr>
      </p:pic>
      <p:pic>
        <p:nvPicPr>
          <p:cNvPr id="135" name="Grafik 1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993" y="5956021"/>
            <a:ext cx="114300" cy="219075"/>
          </a:xfrm>
          <a:prstGeom prst="rect">
            <a:avLst/>
          </a:prstGeom>
        </p:spPr>
      </p:pic>
      <p:pic>
        <p:nvPicPr>
          <p:cNvPr id="136" name="Grafik 1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993" y="6534236"/>
            <a:ext cx="114300" cy="219075"/>
          </a:xfrm>
          <a:prstGeom prst="rect">
            <a:avLst/>
          </a:prstGeom>
        </p:spPr>
      </p:pic>
      <p:pic>
        <p:nvPicPr>
          <p:cNvPr id="137" name="Grafik 1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48" y="7096564"/>
            <a:ext cx="114300" cy="219075"/>
          </a:xfrm>
          <a:prstGeom prst="rect">
            <a:avLst/>
          </a:prstGeom>
        </p:spPr>
      </p:pic>
      <p:pic>
        <p:nvPicPr>
          <p:cNvPr id="138" name="Grafik 1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48" y="7663635"/>
            <a:ext cx="114300" cy="219075"/>
          </a:xfrm>
          <a:prstGeom prst="rect">
            <a:avLst/>
          </a:prstGeom>
        </p:spPr>
      </p:pic>
      <p:pic>
        <p:nvPicPr>
          <p:cNvPr id="139" name="Grafik 1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48" y="8238074"/>
            <a:ext cx="114300" cy="219075"/>
          </a:xfrm>
          <a:prstGeom prst="rect">
            <a:avLst/>
          </a:prstGeom>
        </p:spPr>
      </p:pic>
      <p:pic>
        <p:nvPicPr>
          <p:cNvPr id="140" name="Grafik 1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422" y="8786773"/>
            <a:ext cx="114300" cy="219075"/>
          </a:xfrm>
          <a:prstGeom prst="rect">
            <a:avLst/>
          </a:prstGeom>
        </p:spPr>
      </p:pic>
      <p:pic>
        <p:nvPicPr>
          <p:cNvPr id="141" name="Grafik 1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48" y="9348837"/>
            <a:ext cx="114300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267</Words>
  <Application>Microsoft Office PowerPoint</Application>
  <PresentationFormat>Benutzerdefiniert</PresentationFormat>
  <Paragraphs>52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Brüggemann, Britt</dc:creator>
  <cp:lastModifiedBy>Reimer, Elisabeth</cp:lastModifiedBy>
  <cp:revision>55</cp:revision>
  <dcterms:created xsi:type="dcterms:W3CDTF">2020-10-14T09:55:28Z</dcterms:created>
  <dcterms:modified xsi:type="dcterms:W3CDTF">2022-11-02T13:57:06Z</dcterms:modified>
</cp:coreProperties>
</file>